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5" r:id="rId1"/>
    <p:sldMasterId id="2147483873" r:id="rId2"/>
  </p:sldMasterIdLst>
  <p:notesMasterIdLst>
    <p:notesMasterId r:id="rId6"/>
  </p:notesMasterIdLst>
  <p:handoutMasterIdLst>
    <p:handoutMasterId r:id="rId7"/>
  </p:handoutMasterIdLst>
  <p:sldIdLst>
    <p:sldId id="256" r:id="rId3"/>
    <p:sldId id="321" r:id="rId4"/>
    <p:sldId id="278" r:id="rId5"/>
  </p:sldIdLst>
  <p:sldSz cx="9144000" cy="6858000" type="screen4x3"/>
  <p:notesSz cx="6858000" cy="9144000"/>
  <p:custDataLst>
    <p:tags r:id="rId8"/>
  </p:custDataLst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Rockwel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Rockwel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Rockwel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Rockwel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A02C"/>
    <a:srgbClr val="20608E"/>
    <a:srgbClr val="00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46" autoAdjust="0"/>
  </p:normalViewPr>
  <p:slideViewPr>
    <p:cSldViewPr snapToGrid="0" snapToObjects="1">
      <p:cViewPr varScale="1">
        <p:scale>
          <a:sx n="104" d="100"/>
          <a:sy n="104" d="100"/>
        </p:scale>
        <p:origin x="17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275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/>
              <a:t>www.porvoonsalibandyseura.net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1783B76-4778-9C4E-A29E-5673511B75EC}" type="datetime1">
              <a:rPr lang="fi-FI"/>
              <a:pPr>
                <a:defRPr/>
              </a:pPr>
              <a:t>1.7.2019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/>
              <a:t>PSS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7D9423D-7FE4-D348-A7B8-1464246E38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9811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/>
              <a:t>www.porvoonsalibandyseura.net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B49E8F6-6822-0343-AE10-7FC7E80B340F}" type="datetime1">
              <a:rPr lang="fi-FI"/>
              <a:pPr>
                <a:defRPr/>
              </a:pPr>
              <a:t>1.7.2019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/>
              <a:t>PSS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D0A5DA6-5B82-5A45-ADDA-122D41527D9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574791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Ylätunnisteen paikkamerkki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www.porvoonsalibandyseura.net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PSS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A5DA6-5B82-5A45-ADDA-122D41527D9E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740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Ylätunnisteen paikkamerkki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www.porvoonsalibandyseura.net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PSS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A5DA6-5B82-5A45-ADDA-122D41527D9E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2623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0A5DA6-5B82-5A45-ADDA-122D41527D9E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5" name="Ylätunnisteen paikkamerkki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www.porvoonsalibandyseura.net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PSS</a:t>
            </a:r>
          </a:p>
        </p:txBody>
      </p:sp>
    </p:spTree>
    <p:extLst>
      <p:ext uri="{BB962C8B-B14F-4D97-AF65-F5344CB8AC3E}">
        <p14:creationId xmlns:p14="http://schemas.microsoft.com/office/powerpoint/2010/main" val="1264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948" y="2229295"/>
            <a:ext cx="6867585" cy="1652646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948" y="4142009"/>
            <a:ext cx="4997703" cy="1468709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7651" y="6464660"/>
            <a:ext cx="1200463" cy="27284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r>
              <a:rPr lang="fi-FI" dirty="0"/>
              <a:t>12.6.2016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9948" y="6466983"/>
            <a:ext cx="4897061" cy="27284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1628" y="6169504"/>
            <a:ext cx="856907" cy="669925"/>
          </a:xfrm>
        </p:spPr>
        <p:txBody>
          <a:bodyPr/>
          <a:lstStyle/>
          <a:p>
            <a:pPr>
              <a:defRPr/>
            </a:pPr>
            <a:fld id="{CEA05929-153D-B64F-91CC-7D5A224A92EA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C10E1930-C87B-468A-9E27-B21FE9205E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2375" y="226958"/>
            <a:ext cx="1944990" cy="185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21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3945C-1615-CB43-A61E-AE3AFE3D939B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776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3945C-1615-CB43-A61E-AE3AFE3D939B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9355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3945C-1615-CB43-A61E-AE3AFE3D939B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1480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3945C-1615-CB43-A61E-AE3AFE3D939B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000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3945C-1615-CB43-A61E-AE3AFE3D939B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839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3945C-1615-CB43-A61E-AE3AFE3D939B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7870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C49F3-22B5-9C4B-9CE3-B1785B022AF7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5007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12.6.2016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C3C2A-C8E4-2B46-BECF-DADC471849F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0346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F1B2-9CA3-4D2A-BBA3-6008C7A90890}" type="datetimeFigureOut">
              <a:rPr lang="fi-FI" smtClean="0"/>
              <a:t>1.7.2019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/>
              <a:t>Porvoon Salibandyseura ry - PSS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F946-4BEB-49DC-A243-5F1683612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8932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F1B2-9CA3-4D2A-BBA3-6008C7A90890}" type="datetimeFigureOut">
              <a:rPr lang="fi-FI" smtClean="0"/>
              <a:t>1.7.2019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/>
              <a:t>Porvoon Salibandyseura ry - PSS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F946-4BEB-49DC-A243-5F1683612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89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45531"/>
            <a:ext cx="7315201" cy="112130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651000"/>
            <a:ext cx="7315202" cy="4400550"/>
          </a:xfrm>
        </p:spPr>
        <p:txBody>
          <a:bodyPr anchor="ctr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r>
              <a:rPr lang="fi-FI" dirty="0"/>
              <a:t>12.6.2016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346301"/>
            <a:ext cx="5486400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FDB87-DA60-934C-9BA7-660A6890381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9979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F1B2-9CA3-4D2A-BBA3-6008C7A90890}" type="datetimeFigureOut">
              <a:rPr lang="fi-FI" smtClean="0"/>
              <a:t>1.7.2019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/>
              <a:t>Porvoon Salibandyseura ry - PSS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F946-4BEB-49DC-A243-5F1683612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2558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F1B2-9CA3-4D2A-BBA3-6008C7A90890}" type="datetimeFigureOut">
              <a:rPr lang="fi-FI" smtClean="0"/>
              <a:t>1.7.2019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/>
              <a:t>Porvoon Salibandyseura ry - PSS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F946-4BEB-49DC-A243-5F1683612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4830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F1B2-9CA3-4D2A-BBA3-6008C7A90890}" type="datetimeFigureOut">
              <a:rPr lang="fi-FI" smtClean="0"/>
              <a:t>1.7.2019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/>
              <a:t>Porvoon Salibandyseura ry - PSS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F946-4BEB-49DC-A243-5F1683612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298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F1B2-9CA3-4D2A-BBA3-6008C7A90890}" type="datetimeFigureOut">
              <a:rPr lang="fi-FI" smtClean="0"/>
              <a:t>1.7.2019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/>
              <a:t>Porvoon Salibandyseura ry - PSS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F946-4BEB-49DC-A243-5F1683612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94427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F1B2-9CA3-4D2A-BBA3-6008C7A90890}" type="datetimeFigureOut">
              <a:rPr lang="fi-FI" smtClean="0"/>
              <a:t>1.7.2019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/>
              <a:t>Porvoon Salibandyseura ry - PSS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F946-4BEB-49DC-A243-5F1683612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07368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F1B2-9CA3-4D2A-BBA3-6008C7A90890}" type="datetimeFigureOut">
              <a:rPr lang="fi-FI" smtClean="0"/>
              <a:t>1.7.2019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/>
              <a:t>Porvoon Salibandyseura ry - PSS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F946-4BEB-49DC-A243-5F1683612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2968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F1B2-9CA3-4D2A-BBA3-6008C7A90890}" type="datetimeFigureOut">
              <a:rPr lang="fi-FI" smtClean="0"/>
              <a:t>1.7.2019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/>
              <a:t>Porvoon Salibandyseura ry - PSS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F946-4BEB-49DC-A243-5F1683612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24128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F1B2-9CA3-4D2A-BBA3-6008C7A90890}" type="datetimeFigureOut">
              <a:rPr lang="fi-FI" smtClean="0"/>
              <a:t>1.7.2019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/>
              <a:t>Porvoon Salibandyseura ry - PSS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F946-4BEB-49DC-A243-5F1683612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3514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F1B2-9CA3-4D2A-BBA3-6008C7A90890}" type="datetimeFigureOut">
              <a:rPr lang="fi-FI" smtClean="0"/>
              <a:t>1.7.2019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Porvoon Salibandyseura ry - PSS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F946-4BEB-49DC-A243-5F1683612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422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2" y="296332"/>
            <a:ext cx="7713133" cy="990601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132" y="1811867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0DC82-778A-564C-BC6B-37A9431E3F2C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866"/>
            <a:ext cx="7531079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1831975"/>
            <a:ext cx="3949967" cy="3767667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831975"/>
            <a:ext cx="3948238" cy="3759200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A790D-0D55-C448-9924-D72C29DCBE01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247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1" y="152400"/>
            <a:ext cx="7566463" cy="1143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530" y="1430867"/>
            <a:ext cx="3945467" cy="1161917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31" y="2737116"/>
            <a:ext cx="3945467" cy="3158067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6414" y="1460235"/>
            <a:ext cx="3956705" cy="113255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414" y="2737116"/>
            <a:ext cx="3956705" cy="3149600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2C0E0-828B-AB49-AD93-FA8C45979C25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25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467" y="3344333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1EE1E-891C-DB42-B53F-C8B9CFA24BAC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105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F38F2-0DA4-9C4F-8BE9-C7E02E7A6EDF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895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9F299-7E02-6340-AC8B-71779C4639FB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1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2817" y="6354762"/>
            <a:ext cx="54864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6FCDE-E970-8941-A833-C6F107D25574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23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rgbClr val="282828"/>
            </a:gs>
            <a:gs pos="4000">
              <a:schemeClr val="tx2">
                <a:lumMod val="75000"/>
              </a:schemeClr>
            </a:gs>
            <a:gs pos="22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tx2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340168" y="244476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979" y="193676"/>
            <a:ext cx="7623354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979" y="1905753"/>
            <a:ext cx="7623354" cy="4082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49117" y="6356350"/>
            <a:ext cx="90559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rgbClr val="FFFF00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fi-FI" dirty="0"/>
              <a:t>12.6.2016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7" y="6356350"/>
            <a:ext cx="550894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rgbClr val="FFFF00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4479" y="6051550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000" b="0" i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633945C-1615-CB43-A61E-AE3AFE3D939B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7EE48A7F-58DA-42CE-93BB-95B9D1FDEB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155" y="6088075"/>
            <a:ext cx="701085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894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/>
            </a:gs>
            <a:gs pos="36000">
              <a:srgbClr val="FFFF00"/>
            </a:gs>
            <a:gs pos="83000">
              <a:srgbClr val="FFFF00"/>
            </a:gs>
            <a:gs pos="100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77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771216" y="6401328"/>
            <a:ext cx="10096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DA6F1B2-9CA3-4D2A-BBA3-6008C7A90890}" type="datetimeFigureOut">
              <a:rPr lang="fi-FI" smtClean="0"/>
              <a:pPr/>
              <a:t>1.7.2019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74741" y="6401329"/>
            <a:ext cx="55223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 dirty="0"/>
              <a:t>Porvoon Salibandyseura ry - PSS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297332" y="6219826"/>
            <a:ext cx="53128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B964F946-4BEB-49DC-A243-5F16836121A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" y="6126163"/>
            <a:ext cx="654223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06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>
          <a:xfrm>
            <a:off x="613372" y="2545668"/>
            <a:ext cx="7772400" cy="1168471"/>
          </a:xfrm>
        </p:spPr>
        <p:txBody>
          <a:bodyPr>
            <a:noAutofit/>
          </a:bodyPr>
          <a:lstStyle/>
          <a:p>
            <a:r>
              <a:rPr lang="fi-FI" sz="4800" b="1" dirty="0"/>
              <a:t>Esityksen otsikko</a:t>
            </a:r>
            <a:endParaRPr lang="fi-FI" sz="5400" b="1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658641" y="4106827"/>
            <a:ext cx="6242364" cy="934440"/>
          </a:xfrm>
        </p:spPr>
        <p:txBody>
          <a:bodyPr>
            <a:normAutofit/>
          </a:bodyPr>
          <a:lstStyle/>
          <a:p>
            <a:r>
              <a:rPr lang="fi-FI" sz="3600" dirty="0"/>
              <a:t>Alaotsikko</a:t>
            </a:r>
          </a:p>
        </p:txBody>
      </p:sp>
      <p:sp>
        <p:nvSpPr>
          <p:cNvPr id="6" name="Otsikko 1"/>
          <p:cNvSpPr txBox="1">
            <a:spLocks/>
          </p:cNvSpPr>
          <p:nvPr/>
        </p:nvSpPr>
        <p:spPr>
          <a:xfrm>
            <a:off x="613372" y="5826642"/>
            <a:ext cx="3979893" cy="882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fi-FI" sz="1600" dirty="0"/>
              <a:t>Etunimi Sukunimi</a:t>
            </a:r>
          </a:p>
          <a:p>
            <a:pPr algn="l" fontAlgn="auto">
              <a:spcAft>
                <a:spcPts val="0"/>
              </a:spcAft>
            </a:pPr>
            <a:r>
              <a:rPr lang="fi-FI" sz="1600" dirty="0"/>
              <a:t>PSS &lt;joukkue, Titteli&gt;</a:t>
            </a:r>
          </a:p>
          <a:p>
            <a:pPr algn="l" fontAlgn="auto">
              <a:spcAft>
                <a:spcPts val="0"/>
              </a:spcAft>
            </a:pPr>
            <a:r>
              <a:rPr lang="fi-FI" sz="1600" dirty="0"/>
              <a:t>&lt;s-posti&gt;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201486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399" y="226481"/>
            <a:ext cx="7315201" cy="1121305"/>
          </a:xfrm>
        </p:spPr>
        <p:txBody>
          <a:bodyPr>
            <a:normAutofit/>
          </a:bodyPr>
          <a:lstStyle/>
          <a:p>
            <a:pPr algn="l"/>
            <a:r>
              <a:rPr lang="fi-FI" sz="3600" b="1" dirty="0"/>
              <a:t>Dian 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3399" y="1499393"/>
            <a:ext cx="8302783" cy="4400550"/>
          </a:xfrm>
        </p:spPr>
        <p:txBody>
          <a:bodyPr anchor="t">
            <a:noAutofit/>
          </a:bodyPr>
          <a:lstStyle/>
          <a:p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12.6.2016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FDB87-DA60-934C-9BA7-660A6890381F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826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24251" y="1204015"/>
            <a:ext cx="7651028" cy="3431359"/>
          </a:xfrm>
        </p:spPr>
        <p:txBody>
          <a:bodyPr>
            <a:noAutofit/>
          </a:bodyPr>
          <a:lstStyle/>
          <a:p>
            <a:r>
              <a:rPr lang="fi-FI" sz="6600" dirty="0"/>
              <a:t>KIITOS!</a:t>
            </a:r>
            <a:endParaRPr lang="fi-FI" sz="36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12.6.2016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Porvoon Salibandyseura ry - PSS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FDB87-DA60-934C-9BA7-660A6890381F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758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sityksen otsikko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Dian otsikko&amp;quot;&quot;/&gt;&lt;property id=&quot;20307&quot; value=&quot;321&quot;/&gt;&lt;/object&gt;&lt;object type=&quot;3&quot; unique_id=&quot;10046&quot;&gt;&lt;property id=&quot;20148&quot; value=&quot;5&quot;/&gt;&lt;property id=&quot;20300&quot; value=&quot;Slide 3 - &amp;quot;KIITOS!&amp;quot;&quot;/&gt;&lt;property id=&quot;20307&quot; value=&quot;278&quot;/&gt;&lt;/object&gt;&lt;/object&gt;&lt;object type=&quot;8&quot; unique_id=&quot;1009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Sektori">
  <a:themeElements>
    <a:clrScheme name="Paperi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ektori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eijast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53</Words>
  <Application>Microsoft Office PowerPoint</Application>
  <PresentationFormat>Näytössä katseltava diaesitys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Rockwell</vt:lpstr>
      <vt:lpstr>Wingdings 3</vt:lpstr>
      <vt:lpstr>Sektori</vt:lpstr>
      <vt:lpstr>Mukautettu suunnittelumalli</vt:lpstr>
      <vt:lpstr>Esityksen otsikko</vt:lpstr>
      <vt:lpstr>Dian otsikko</vt:lpstr>
      <vt:lpstr>KIITOS!</vt:lpstr>
    </vt:vector>
  </TitlesOfParts>
  <Manager/>
  <Company>PSS 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PSS ry PowerPoint_EsitysPohja</dc:title>
  <dc:subject>PSS Esitys</dc:subject>
  <dc:creator>Kim Kronberg</dc:creator>
  <cp:keywords/>
  <dc:description/>
  <cp:lastModifiedBy>Kronberg Kim</cp:lastModifiedBy>
  <cp:revision>293</cp:revision>
  <cp:lastPrinted>2014-10-28T21:04:31Z</cp:lastPrinted>
  <dcterms:created xsi:type="dcterms:W3CDTF">2011-12-04T13:41:49Z</dcterms:created>
  <dcterms:modified xsi:type="dcterms:W3CDTF">2019-07-01T18:17:34Z</dcterms:modified>
  <cp:category/>
</cp:coreProperties>
</file>